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828" y="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0" d="100"/>
          <a:sy n="50" d="100"/>
        </p:scale>
        <p:origin x="2708" y="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0DBBD2-F3B4-4E06-9324-324805EAA5A8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5D9A2F-B619-496A-A9FB-D46CDFC654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39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D9A2F-B619-496A-A9FB-D46CDFC654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88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5D9A2F-B619-496A-A9FB-D46CDFC654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53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81410-47C5-12CD-8116-7F5465E6BB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5F18E-ED89-F074-0949-DD2942EC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3F1A9-7935-3B31-1E22-D7B65A23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D4736-F555-A675-F981-8303FC438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597A4-2610-AE66-E94D-4C53149F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857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E793-939E-2164-EEFA-23CDBA9FD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3780A8-9593-6665-A7FD-C940003E3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BA8DD-8EB4-6210-C727-E2811F472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7013-AA2D-C9B5-2C92-C87B0662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4CBC7-3B98-2B01-A0CC-0FD75435A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362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6350EF-3B9B-5707-4721-1667E41F0D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989A97-8CAA-F8F5-AE79-63AB64BFC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FF3D6-8C5E-9C66-DF0C-763E1B638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BC616-42F4-981B-6D5E-5EFCA7C7A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ACC3C-B3AC-A3B5-5EF1-8E93A9667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5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84D17-643A-8FA6-1501-D532B6AB1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2AA8-EA2D-2E32-A39A-DA3852E20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55361-867B-D0EC-A52A-A4CFFFAE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34E92-E79F-4F01-BFA6-829ECFF1E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E96F7-C105-3681-B5B3-AC7513956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2194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8965C-9405-4BA3-C62E-D5A2194CF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BE275-8888-CE53-1A0F-7DD79CC92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FEDD6-FF9C-1197-EA24-318886C34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7F355-7BD2-E349-47BA-361AC6F74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20E80-DBAD-C41F-FC0F-CDEBB6205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63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5B08D-BFE7-F2CA-7C18-8A1381C1E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105A0-EC34-863E-3DB0-D674A4263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352F9-AF5E-8D3F-795D-12C05C39D4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8C4CA-7FC4-A82D-F535-DA7C6C452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D40A7-84DF-45DE-CD83-84919D56E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B76B0-343F-4D5D-9F0F-8ADC3BC95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248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9F3C-CF23-5620-F290-C38FB9A89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0FBE4-A8FC-AE05-7B52-C2AFE5A75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FA9170-980B-DEE1-6754-0D868DF27B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CBCB8A-AF6B-5625-328F-0103505CC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988092-C602-EF16-213E-89D6E89598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B2B494-14A1-92F1-BD95-DC2E0FFF4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BE70E3-620F-19EC-1271-78F12D907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24253E-CD40-EB5E-C9AB-49922FD2A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30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770AF-57FA-A2A5-47FD-BB2E76D7B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C069D-6369-35A0-6171-058D06DE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2ACC2-AF1C-180D-B2B3-ED591F38B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1E8B6-DF10-295E-363A-BD3295BF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523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D0F39-3310-A779-DB16-B270B3D62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F7C4FE-546D-87B4-F6ED-4125AF5F3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E8B48-C35F-B5BB-5F5F-45E6BA67D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44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B5745-C156-49AB-AC9C-FFCEF84DD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8539E-BE49-FC78-CF20-7094B30E1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6B375-746C-5783-9924-389AE291F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F066-F7AA-855D-6550-3229CE3C3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5E5B9-03FD-0158-FFF5-5D16A57A1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CE05A1-B4DE-B2B5-1947-BEC6AC942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88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B485E-B6D2-EE7B-90CF-C5B8CC1FC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39921-CEC9-2F7F-FD12-00CBF3628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1BC2E-A40E-C4E4-7118-C447AB3A84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48E1AA-B032-5D2D-2A1D-4BA493779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81380A-455F-0C08-5D45-31C0A92E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E1FB77-24AC-CCDD-ADB1-023444B2E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598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2A438D-F89D-87E2-709A-FB6A727C5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0A4BD-4080-0AA3-8FFF-840ECCEFA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2A6F8-38F5-3D47-E42C-1DA469F3E1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1F794-252B-4996-8920-99E7AAACCE8C}" type="datetimeFigureOut">
              <a:rPr lang="en-US" smtClean="0"/>
              <a:t>5/23/2025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F4C86-E62D-21C3-D23E-DE53C39CF1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8C57A-03B5-E175-76F8-9B7D409332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D1160-4CA3-4EEB-A714-1D05F828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68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Grand Theft Auto V Logo HD Wallpaper">
            <a:extLst>
              <a:ext uri="{FF2B5EF4-FFF2-40B4-BE49-F238E27FC236}">
                <a16:creationId xmlns:a16="http://schemas.microsoft.com/office/drawing/2014/main" id="{1ED7ABF9-BCC0-E0B8-2264-24B594860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3DC229-D553-ED86-39D4-EE393E88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DE227-B3B2-3C84-54F8-1193E9D04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218" y="2098675"/>
            <a:ext cx="10515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What is GTA 5?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Fifth main installment in Rockstar’s Grand Theft Auto series.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Released in 2013, still hugely popular over a decade later.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Genre:</a:t>
            </a:r>
            <a:r>
              <a:rPr lang="en-US" dirty="0">
                <a:solidFill>
                  <a:schemeClr val="bg1"/>
                </a:solidFill>
              </a:rPr>
              <a:t> Action-adventure, open-world.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Platform:</a:t>
            </a:r>
            <a:r>
              <a:rPr lang="en-US" dirty="0">
                <a:solidFill>
                  <a:schemeClr val="bg1"/>
                </a:solidFill>
              </a:rPr>
              <a:t> PS3, PS4, PS5, Xbox 360, Xbox One, Xbox Series X/S, PC.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41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GTA 5 Legacy and Enhanced on PC">
            <a:extLst>
              <a:ext uri="{FF2B5EF4-FFF2-40B4-BE49-F238E27FC236}">
                <a16:creationId xmlns:a16="http://schemas.microsoft.com/office/drawing/2014/main" id="{7591D16E-9A56-311B-7B30-B5CAD4F70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55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4872BC-750A-5059-5144-70EE63C45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Legacy and Continued Popularity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CC02E19-D453-C2D3-C3C0-84551F9BA2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304569"/>
            <a:ext cx="494558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Still trending a decade after release.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Huge modding community.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Set the standard for open-world game design.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Set the stage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GTA 6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2154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Grand Theft Auto 5: Every Ending Explained">
            <a:extLst>
              <a:ext uri="{FF2B5EF4-FFF2-40B4-BE49-F238E27FC236}">
                <a16:creationId xmlns:a16="http://schemas.microsoft.com/office/drawing/2014/main" id="{242601A0-87ED-C447-3088-851CF6CC2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3434" cy="6945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18EE30-F8A6-5D28-D5FE-5C550B6B7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1"/>
            <a:ext cx="10515600" cy="1325563"/>
          </a:xfrm>
        </p:spPr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0B20E26-3178-EAAD-2030-9817A6EA07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543857"/>
            <a:ext cx="7494142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GTA 5 remains a landmark in gaming history.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Blended storytelling, innovation, and massive open-world freedom.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Anticipation is building for its successor, GTA 6.</a:t>
            </a:r>
          </a:p>
        </p:txBody>
      </p:sp>
    </p:spTree>
    <p:extLst>
      <p:ext uri="{BB962C8B-B14F-4D97-AF65-F5344CB8AC3E}">
        <p14:creationId xmlns:p14="http://schemas.microsoft.com/office/powerpoint/2010/main" val="259635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idden Rockstar Games Incredible Games Beyond GTA And Red Dead Redemption">
            <a:extLst>
              <a:ext uri="{FF2B5EF4-FFF2-40B4-BE49-F238E27FC236}">
                <a16:creationId xmlns:a16="http://schemas.microsoft.com/office/drawing/2014/main" id="{7A7C6A38-3404-5C02-BDF3-6C70ABB15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811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9D1F65-95A5-BBD7-F1E1-F66033E8E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About Rockstar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920CD-16E8-DC6F-D984-2142ABBE1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408" y="1517400"/>
            <a:ext cx="10515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Developer and publisher of GTA 5.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Known for high-quality, narrative-driven open-world games.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</a:rPr>
              <a:t>Other titles: Red Dead Redemption, Max Payne.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78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TA 5: How to choose the best settings ...">
            <a:extLst>
              <a:ext uri="{FF2B5EF4-FFF2-40B4-BE49-F238E27FC236}">
                <a16:creationId xmlns:a16="http://schemas.microsoft.com/office/drawing/2014/main" id="{0ECA15A5-E166-0054-3A09-41B4F0B32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654" y="28730"/>
            <a:ext cx="12335654" cy="6907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1C4A6D-8CA7-AF0C-3157-E7DA0649C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2"/>
                </a:solidFill>
              </a:rPr>
              <a:t>Game Setting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3CE3898-2756-E194-889F-4A84D44A8D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56007" y="1666832"/>
            <a:ext cx="10052407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Location: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Los Santos — fictional city based on Los Angeles.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World: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Massive, detailed open world including city, desert, mountain, and ocean environments.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Design: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Inspired by Southern California.</a:t>
            </a:r>
          </a:p>
        </p:txBody>
      </p:sp>
    </p:spTree>
    <p:extLst>
      <p:ext uri="{BB962C8B-B14F-4D97-AF65-F5344CB8AC3E}">
        <p14:creationId xmlns:p14="http://schemas.microsoft.com/office/powerpoint/2010/main" val="378804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Main characters with names on photo">
            <a:extLst>
              <a:ext uri="{FF2B5EF4-FFF2-40B4-BE49-F238E27FC236}">
                <a16:creationId xmlns:a16="http://schemas.microsoft.com/office/drawing/2014/main" id="{2B204469-B265-2C9E-BC9C-0692150F7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807BAF-76EC-D615-1710-14E539A29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Main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630FF-F0F8-F8AA-AEC1-844D3C726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Michael De Santa:</a:t>
            </a:r>
            <a:r>
              <a:rPr lang="en-US" dirty="0">
                <a:solidFill>
                  <a:schemeClr val="bg1"/>
                </a:solidFill>
              </a:rPr>
              <a:t> Retired bank robber, lives a dysfunctional suburban life.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Franklin Clinton:</a:t>
            </a:r>
            <a:r>
              <a:rPr lang="en-US" dirty="0">
                <a:solidFill>
                  <a:schemeClr val="bg1"/>
                </a:solidFill>
              </a:rPr>
              <a:t> Ambitious street hustler looking for opportunities.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Trevor Philips:</a:t>
            </a:r>
            <a:r>
              <a:rPr lang="en-US" dirty="0">
                <a:solidFill>
                  <a:schemeClr val="bg1"/>
                </a:solidFill>
              </a:rPr>
              <a:t> Unpredictable, violent ex-military pilot and criminal.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Unique for letting players switch between characters in real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11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Grand Theft Auto 5 Gameplay Video ...">
            <a:extLst>
              <a:ext uri="{FF2B5EF4-FFF2-40B4-BE49-F238E27FC236}">
                <a16:creationId xmlns:a16="http://schemas.microsoft.com/office/drawing/2014/main" id="{CFAE76E3-97F1-52E2-09AF-C4936B17B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401AA1-B7D2-AA3D-D900-76AADC077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193" y="500062"/>
            <a:ext cx="10515600" cy="1325563"/>
          </a:xfrm>
        </p:spPr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Gameplay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C01D-17CD-AFAF-C3A3-62ADAFFE3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Open-world exploration, driving, shooting, and missions.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Heists: Coordinated multi-character missions.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Mini-games: Golf, tennis, yoga, scuba diving, etc.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Realistic NPC interactions and world dynamics.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2343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Pre-Load the Free Grand Theft Auto V PC ...">
            <a:extLst>
              <a:ext uri="{FF2B5EF4-FFF2-40B4-BE49-F238E27FC236}">
                <a16:creationId xmlns:a16="http://schemas.microsoft.com/office/drawing/2014/main" id="{E9894706-56AB-AC96-DB0F-E7536D3F3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214" y="0"/>
            <a:ext cx="12219214" cy="684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CC14BC-03CF-8A66-2639-7C831EC5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GTA Online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CCCA8-6CA6-27A6-365F-27138C488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Multiplayer version launched shortly after GTA 5.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Custom character, free-roam, missions, heists, businesses.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Ongoing updates: New vehicles, properties, events.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Major revenue driver for Rockstar.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806001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hart: GTA V is the Fastest-Selling ...">
            <a:extLst>
              <a:ext uri="{FF2B5EF4-FFF2-40B4-BE49-F238E27FC236}">
                <a16:creationId xmlns:a16="http://schemas.microsoft.com/office/drawing/2014/main" id="{C041FA4E-0446-2598-4139-712F4C120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21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0A6318-1FEC-16B4-92EF-B25FF1517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58975"/>
            <a:ext cx="10515600" cy="1325563"/>
          </a:xfrm>
        </p:spPr>
        <p:txBody>
          <a:bodyPr/>
          <a:lstStyle/>
          <a:p>
            <a:r>
              <a:rPr lang="en-US" b="1" u="sng" dirty="0"/>
              <a:t>Commercial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3E87-8BBE-18F2-7FBC-5A874914C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975" y="3161265"/>
            <a:ext cx="10515600" cy="435133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Over 185 million copies sold (as of 2024).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One of the highest-grossing entertainment products of all time.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Estimated revenue over $7.5 billion.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09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GTA V - Graphics Study - Adrian Courrèges">
            <a:extLst>
              <a:ext uri="{FF2B5EF4-FFF2-40B4-BE49-F238E27FC236}">
                <a16:creationId xmlns:a16="http://schemas.microsoft.com/office/drawing/2014/main" id="{487DC562-90C7-0EF1-9C6A-89BCE81BB2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214" y="0"/>
            <a:ext cx="12219214" cy="684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E5E948-F3D1-EE7C-C206-51AA6F6BE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Graphics and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E552C-2E6A-2FA0-7E56-E0122D0BB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Advanced graphics for its time; improved in enhanced editions.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Realistic lighting, weather, and character animation.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AI-driven NPC behavior and environmental realism.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80306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The Real Impact of the 'Grand Theft Auto' and 'Diablo' Leaks | WIRED">
            <a:extLst>
              <a:ext uri="{FF2B5EF4-FFF2-40B4-BE49-F238E27FC236}">
                <a16:creationId xmlns:a16="http://schemas.microsoft.com/office/drawing/2014/main" id="{6AF77CB1-4F32-8D13-F5FC-0CE6D934D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514"/>
            <a:ext cx="12219214" cy="684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8E74C3-9118-5F75-8A16-9DA9EFA5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088" y="282932"/>
            <a:ext cx="10515600" cy="1325563"/>
          </a:xfrm>
        </p:spPr>
        <p:txBody>
          <a:bodyPr/>
          <a:lstStyle/>
          <a:p>
            <a:r>
              <a:rPr lang="en-US" b="1" u="sng" dirty="0">
                <a:solidFill>
                  <a:schemeClr val="bg1"/>
                </a:solidFill>
              </a:rPr>
              <a:t>Cultural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DB011-FF68-5DAD-894F-7BE69D181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Sparked debates on video game violence and freedom.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Referenced in memes, music, pop culture.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Popular in modding and roleplay communities (e.g., </a:t>
            </a:r>
            <a:r>
              <a:rPr lang="en-US" dirty="0" err="1">
                <a:solidFill>
                  <a:schemeClr val="bg1"/>
                </a:solidFill>
              </a:rPr>
              <a:t>FiveM</a:t>
            </a:r>
            <a:r>
              <a:rPr lang="en-US" dirty="0">
                <a:solidFill>
                  <a:schemeClr val="bg1"/>
                </a:solidFill>
              </a:rPr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62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400</Words>
  <Application>Microsoft Office PowerPoint</Application>
  <PresentationFormat>Widescreen</PresentationFormat>
  <Paragraphs>52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Introduction</vt:lpstr>
      <vt:lpstr>About Rockstar Games</vt:lpstr>
      <vt:lpstr>Game Setting</vt:lpstr>
      <vt:lpstr>Main Characters</vt:lpstr>
      <vt:lpstr>Gameplay Features</vt:lpstr>
      <vt:lpstr>GTA Online</vt:lpstr>
      <vt:lpstr>Commercial Success</vt:lpstr>
      <vt:lpstr>Graphics and Technology</vt:lpstr>
      <vt:lpstr>Cultural Impact</vt:lpstr>
      <vt:lpstr>Legacy and Continued Popularity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BIJWASAN</dc:creator>
  <cp:lastModifiedBy>BIJWASAN</cp:lastModifiedBy>
  <cp:revision>5</cp:revision>
  <dcterms:created xsi:type="dcterms:W3CDTF">2025-05-20T05:13:38Z</dcterms:created>
  <dcterms:modified xsi:type="dcterms:W3CDTF">2025-05-23T05:44:34Z</dcterms:modified>
</cp:coreProperties>
</file>

<file path=docProps/thumbnail.jpeg>
</file>